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2" r:id="rId2"/>
    <p:sldId id="353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8" autoAdjust="0"/>
    <p:restoredTop sz="84902" autoAdjust="0"/>
  </p:normalViewPr>
  <p:slideViewPr>
    <p:cSldViewPr>
      <p:cViewPr varScale="1">
        <p:scale>
          <a:sx n="89" d="100"/>
          <a:sy n="89" d="100"/>
        </p:scale>
        <p:origin x="192" y="4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517C4CB4-2084-D549-B0A5-D935BFE98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0DEEF8D-1122-4C45-939C-2CDEE9E1101B}" type="slidenum">
              <a:rPr lang="en-US" altLang="en-US" sz="1200">
                <a:latin typeface="Verdana" panose="020B0604030504040204" pitchFamily="34" charset="0"/>
              </a:rPr>
              <a:pPr/>
              <a:t>1</a:t>
            </a:fld>
            <a:endParaRPr lang="en-US" altLang="en-US" sz="1200">
              <a:latin typeface="Verdana" panose="020B060403050404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2E2D2D1-58BD-864B-A721-EBA2C3350B7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732A34C-2400-A144-B57B-2A954887A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9" tIns="44870" rIns="89739" bIns="44870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03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5922BD39-6B5B-493A-BE62-58ECD0F7A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Graphic 200">
            <a:extLst>
              <a:ext uri="{FF2B5EF4-FFF2-40B4-BE49-F238E27FC236}">
                <a16:creationId xmlns:a16="http://schemas.microsoft.com/office/drawing/2014/main" id="{4741521E-DC76-41B9-8A47-448CD4F9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372661" y="-3359290"/>
            <a:ext cx="5470372" cy="12188952"/>
          </a:xfrm>
          <a:prstGeom prst="rect">
            <a:avLst/>
          </a:prstGeom>
        </p:spPr>
      </p:pic>
      <p:sp>
        <p:nvSpPr>
          <p:cNvPr id="868354" name="Rectangle 2">
            <a:extLst>
              <a:ext uri="{FF2B5EF4-FFF2-40B4-BE49-F238E27FC236}">
                <a16:creationId xmlns:a16="http://schemas.microsoft.com/office/drawing/2014/main" id="{332461F1-2EDA-1A4B-80C0-02B1AA1226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03632" y="184336"/>
            <a:ext cx="9283781" cy="140596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000" b="1">
                <a:ea typeface="ＭＳ Ｐゴシック" panose="020B0600070205080204" pitchFamily="34" charset="-128"/>
              </a:rPr>
              <a:t>Deep Stereo</a:t>
            </a:r>
            <a:endParaRPr lang="en-US" altLang="en-US" sz="5000">
              <a:ea typeface="ＭＳ Ｐゴシック" panose="020B0600070205080204" pitchFamily="34" charset="-128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748C6F23-9835-844C-93ED-F0E84924FC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632" y="1705722"/>
            <a:ext cx="9283781" cy="122181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>
                <a:ea typeface="ＭＳ Ｐゴシック" panose="020B0600070205080204" pitchFamily="34" charset="-128"/>
              </a:rPr>
              <a:t>Frank Dellaert, Fall 2020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53FD85F6-ECDC-4124-9916-6444E142C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433F1-2D09-AF41-88F5-DF48006F7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" r="1" b="1"/>
          <a:stretch/>
        </p:blipFill>
        <p:spPr>
          <a:xfrm>
            <a:off x="-1078" y="3076855"/>
            <a:ext cx="12188952" cy="3118224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FB5D26B4-74AD-4118-8F13-7051DA3B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D00B0-422B-1B43-96C2-6EE1CFA534BE}"/>
              </a:ext>
            </a:extLst>
          </p:cNvPr>
          <p:cNvSpPr txBox="1"/>
          <p:nvPr/>
        </p:nvSpPr>
        <p:spPr>
          <a:xfrm>
            <a:off x="6700005" y="6407493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Image from </a:t>
            </a:r>
            <a:r>
              <a:rPr lang="en-US" dirty="0" err="1"/>
              <a:t>Žbontar</a:t>
            </a:r>
            <a:r>
              <a:rPr lang="en-US" dirty="0"/>
              <a:t> &amp; </a:t>
            </a:r>
            <a:r>
              <a:rPr lang="en-US" dirty="0" err="1"/>
              <a:t>LeCun</a:t>
            </a:r>
            <a:r>
              <a:rPr lang="en-US" dirty="0"/>
              <a:t>,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0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8D27-45CA-BB49-9114-3A0F0905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Yang18cvpr architecture figure: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F3128E-E862-3F4E-A7A4-5DF33C2B4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990600"/>
            <a:ext cx="11957911" cy="56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1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5F399-3984-2842-8AC4-87016283E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9800"/>
            <a:ext cx="5181600" cy="3916363"/>
          </a:xfrm>
        </p:spPr>
        <p:txBody>
          <a:bodyPr/>
          <a:lstStyle/>
          <a:p>
            <a:r>
              <a:rPr lang="en-US" dirty="0"/>
              <a:t>A whole different beast: monocular depth</a:t>
            </a:r>
          </a:p>
          <a:p>
            <a:r>
              <a:rPr lang="en-US" dirty="0"/>
              <a:t>Not deep: Markov random field (MRF)</a:t>
            </a:r>
          </a:p>
          <a:p>
            <a:r>
              <a:rPr lang="en-US" dirty="0"/>
              <a:t>Learns a relatively small number </a:t>
            </a:r>
            <a:r>
              <a:rPr lang="en-US"/>
              <a:t>of parameters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4B003-D707-F34F-B1E6-2CC24365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107950"/>
            <a:ext cx="8280400" cy="176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BF8904-7D3A-0F47-A611-6D19C264064F}"/>
              </a:ext>
            </a:extLst>
          </p:cNvPr>
          <p:cNvSpPr txBox="1"/>
          <p:nvPr/>
        </p:nvSpPr>
        <p:spPr>
          <a:xfrm>
            <a:off x="5410200" y="11430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NIPS 2005 (!)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B5146-C4A5-064B-A2F5-AA2BC2ED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0384"/>
            <a:ext cx="6197600" cy="49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7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255CF-CF32-984B-9354-9FB6248B0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16563"/>
            <a:ext cx="5943600" cy="1219200"/>
          </a:xfrm>
        </p:spPr>
        <p:txBody>
          <a:bodyPr>
            <a:normAutofit/>
          </a:bodyPr>
          <a:lstStyle/>
          <a:p>
            <a:r>
              <a:rPr lang="en-US" dirty="0"/>
              <a:t>LR- consistency</a:t>
            </a:r>
          </a:p>
          <a:p>
            <a:r>
              <a:rPr lang="en-US" dirty="0"/>
              <a:t>Unsupervised monocular depth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22241-1B03-964B-94E7-D8B106DB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"/>
            <a:ext cx="12192000" cy="2415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58EACA-7F19-B543-899D-CED7DC1718D9}"/>
              </a:ext>
            </a:extLst>
          </p:cNvPr>
          <p:cNvSpPr txBox="1"/>
          <p:nvPr/>
        </p:nvSpPr>
        <p:spPr>
          <a:xfrm>
            <a:off x="5181600" y="73183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CVPR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06A4C-8ADF-A34F-A2A2-C3F760778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60" y="2448533"/>
            <a:ext cx="7483140" cy="3695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D007C-844C-2E42-BD6C-29885F844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0800"/>
            <a:ext cx="4258603" cy="29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329D-94AB-AC46-B7D2-B1B65A74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Idea: matching costs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30491D-13D1-9347-B042-3582D058E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665" y="5456237"/>
            <a:ext cx="8229600" cy="11731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Two versions: fast, and accurate</a:t>
            </a:r>
          </a:p>
          <a:p>
            <a:r>
              <a:rPr lang="en-US" dirty="0"/>
              <a:t>Tries to make distance between positive examples (matched patches) and negative (incorrectly matched patches) large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65125-E571-0D46-A55D-5C8380D52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35" y="885569"/>
            <a:ext cx="9144000" cy="1504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D62FB0-28F3-8342-8588-EF29AD25F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60535"/>
            <a:ext cx="4985898" cy="255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64B6C-E05B-ED48-AD44-8CA2409DF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862" y="1905000"/>
            <a:ext cx="4490606" cy="32350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F08CFE-BBF5-FA48-8787-9865A185B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444375"/>
            <a:ext cx="1600200" cy="2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10910-648D-404F-815D-67AFD8E2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20E2-5F5D-7446-9038-D108D9DFF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838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On KITTI (2012) dataset, in October 2015</a:t>
            </a:r>
          </a:p>
          <a:p>
            <a:r>
              <a:rPr lang="en-US" dirty="0"/>
              <a:t>percentage of misclassified pixels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FDC65-C863-D14B-97F2-2142F9C75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28800"/>
            <a:ext cx="96901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1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AC871-5A99-0244-9022-77C16ABE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idea: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A431-7505-CE4B-A065-B5FF6B57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0" y="1981200"/>
            <a:ext cx="4191000" cy="4144963"/>
          </a:xfrm>
        </p:spPr>
        <p:txBody>
          <a:bodyPr/>
          <a:lstStyle/>
          <a:p>
            <a:r>
              <a:rPr lang="en-US" dirty="0"/>
              <a:t>CNN for feature representation, shared parameters</a:t>
            </a:r>
          </a:p>
          <a:p>
            <a:r>
              <a:rPr lang="en-US" dirty="0"/>
              <a:t>Probability density over disparities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BD9BE-665C-3941-B05C-6BA3B4A3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4450"/>
            <a:ext cx="6959600" cy="173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BAF45-8396-964B-B6A2-3CEFDF74FFA6}"/>
              </a:ext>
            </a:extLst>
          </p:cNvPr>
          <p:cNvSpPr txBox="1"/>
          <p:nvPr/>
        </p:nvSpPr>
        <p:spPr>
          <a:xfrm>
            <a:off x="7731326" y="6212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CVPR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C905E-C871-E946-87F9-10C78BB6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35919"/>
            <a:ext cx="602353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4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7BA3-2C88-0348-8059-FD3D07B1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(percentage over threshold)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F8CD86-86BE-1B49-911E-2A1F60358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783708"/>
            <a:ext cx="10820400" cy="58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4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241876-F940-D640-BC93-800D0F5E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1642"/>
            <a:ext cx="12192000" cy="2873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C01F6-2182-504F-BE17-DC2B5B7A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Volume Aggregation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7D3A9-0F27-9F49-AC20-8CEC23423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943600"/>
            <a:ext cx="10972800" cy="639763"/>
          </a:xfrm>
        </p:spPr>
        <p:txBody>
          <a:bodyPr/>
          <a:lstStyle/>
          <a:p>
            <a:r>
              <a:rPr lang="en-US" dirty="0"/>
              <a:t>CNN for features, shared weights, then 3D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39505-0315-1F48-B00C-43A812A9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914400"/>
            <a:ext cx="10680700" cy="200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C2DB3-D1C9-374A-8E13-598A1F7D1EC9}"/>
              </a:ext>
            </a:extLst>
          </p:cNvPr>
          <p:cNvSpPr txBox="1"/>
          <p:nvPr/>
        </p:nvSpPr>
        <p:spPr>
          <a:xfrm>
            <a:off x="5468620" y="13716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ICCV 2017</a:t>
            </a:r>
          </a:p>
        </p:txBody>
      </p:sp>
    </p:spTree>
    <p:extLst>
      <p:ext uri="{BB962C8B-B14F-4D97-AF65-F5344CB8AC3E}">
        <p14:creationId xmlns:p14="http://schemas.microsoft.com/office/powerpoint/2010/main" val="1503473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B35A-662B-0D41-9AF7-B951BF7E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on Scene Flow Dataset (from CVPR 2016)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0FBD1E-BB73-654B-9429-C1964C34F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990600"/>
            <a:ext cx="102894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36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C155-DE4A-7E4A-AF81-AD51C16D9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199"/>
            <a:ext cx="10972800" cy="6905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Architectural improvements: spatial pyramid pooling</a:t>
            </a:r>
          </a:p>
          <a:p>
            <a:r>
              <a:rPr lang="en-US" dirty="0"/>
              <a:t>Results on KITTI 2015, March 2018 leaderboard: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FE176-3D66-A142-8114-0B2BB29E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-38100"/>
            <a:ext cx="82169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43ABD-4E0D-DA4D-B8EB-46F577B73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2290763"/>
            <a:ext cx="12192000" cy="4621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E9D60E-D7A6-9A4F-B287-B881BFFB8757}"/>
              </a:ext>
            </a:extLst>
          </p:cNvPr>
          <p:cNvSpPr txBox="1"/>
          <p:nvPr/>
        </p:nvSpPr>
        <p:spPr>
          <a:xfrm>
            <a:off x="5616776" y="55828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CVPR 2018</a:t>
            </a:r>
          </a:p>
        </p:txBody>
      </p:sp>
    </p:spTree>
    <p:extLst>
      <p:ext uri="{BB962C8B-B14F-4D97-AF65-F5344CB8AC3E}">
        <p14:creationId xmlns:p14="http://schemas.microsoft.com/office/powerpoint/2010/main" val="339802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8710-1473-FB48-BF1C-0A45376FC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61037"/>
            <a:ext cx="10972800" cy="715963"/>
          </a:xfrm>
        </p:spPr>
        <p:txBody>
          <a:bodyPr/>
          <a:lstStyle/>
          <a:p>
            <a:r>
              <a:rPr lang="en-US" dirty="0"/>
              <a:t>High-resolution for self-driving: Z=f B/Z, increase f !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D3D08-A3D8-CF4E-AC3E-25C3115B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9105900" cy="186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4F5659-4519-9348-82F2-EA6813C2F3FB}"/>
              </a:ext>
            </a:extLst>
          </p:cNvPr>
          <p:cNvSpPr txBox="1"/>
          <p:nvPr/>
        </p:nvSpPr>
        <p:spPr>
          <a:xfrm>
            <a:off x="5257800" y="54717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CVPR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F70F6-B12B-A043-ABE1-1B09D9AB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0"/>
            <a:ext cx="12192000" cy="36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87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178</Words>
  <Application>Microsoft Macintosh PowerPoint</Application>
  <PresentationFormat>Widescreen</PresentationFormat>
  <Paragraphs>32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Verdana</vt:lpstr>
      <vt:lpstr>Office Theme</vt:lpstr>
      <vt:lpstr>Deep Stereo</vt:lpstr>
      <vt:lpstr>First Idea: matching costs</vt:lpstr>
      <vt:lpstr>Results</vt:lpstr>
      <vt:lpstr>Similar idea:</vt:lpstr>
      <vt:lpstr>Results (percentage over threshold)</vt:lpstr>
      <vt:lpstr>Cost Volume Aggregation</vt:lpstr>
      <vt:lpstr>Results on Scene Flow Dataset (from CVPR 2016)</vt:lpstr>
      <vt:lpstr>PowerPoint Presentation</vt:lpstr>
      <vt:lpstr>PowerPoint Presentation</vt:lpstr>
      <vt:lpstr>Yang18cvpr architecture figure: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Stereo</dc:title>
  <dc:creator>Dellaert, Frank</dc:creator>
  <cp:lastModifiedBy>Dellaert, Frank</cp:lastModifiedBy>
  <cp:revision>4</cp:revision>
  <dcterms:created xsi:type="dcterms:W3CDTF">2020-11-18T21:21:49Z</dcterms:created>
  <dcterms:modified xsi:type="dcterms:W3CDTF">2020-11-18T21:57:52Z</dcterms:modified>
</cp:coreProperties>
</file>