
<file path=[Content_Types].xml><?xml version="1.0" encoding="utf-8"?>
<Types xmlns="http://schemas.openxmlformats.org/package/2006/content-types"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95" r:id="rId2"/>
  </p:sldMasterIdLst>
  <p:notesMasterIdLst>
    <p:notesMasterId r:id="rId5"/>
  </p:notesMasterIdLst>
  <p:sldIdLst>
    <p:sldId id="2255" r:id="rId3"/>
    <p:sldId id="2440" r:id="rId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521415D9-36F7-43E2-AB2F-B90AF26B5E84}">
      <p14:sectionLst xmlns:p14="http://schemas.microsoft.com/office/powerpoint/2010/main">
        <p14:section name="Default Section" id="{F81AA64B-6871-0A4C-A13E-692E45040F6F}">
          <p14:sldIdLst>
            <p14:sldId id="2255"/>
            <p14:sldId id="2440"/>
          </p14:sldIdLst>
        </p14:section>
        <p14:section name="internet vs embodied AI" id="{6FC3CB81-7D0F-5042-913F-76425FFC3EEA}">
          <p14:sldIdLst/>
        </p14:section>
        <p14:section name="EmbodiedQA results" id="{9E413373-1610-EF41-8930-6A1CC03D9F69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91"/>
    <p:restoredTop sz="94662"/>
  </p:normalViewPr>
  <p:slideViewPr>
    <p:cSldViewPr snapToGrid="0" snapToObjects="1">
      <p:cViewPr varScale="1">
        <p:scale>
          <a:sx n="69" d="100"/>
          <a:sy n="69" d="100"/>
        </p:scale>
        <p:origin x="296" y="1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6" name="Shape 12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>
            <a:lvl1pPr>
              <a:defRPr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>
                <a:solidFill>
                  <a:srgbClr val="5E5E5E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indent="0" algn="ctr">
              <a:spcBef>
                <a:spcPts val="0"/>
              </a:spcBef>
              <a:buSzTx/>
              <a:buNone/>
              <a:defRPr sz="5400">
                <a:solidFill>
                  <a:srgbClr val="5E5E5E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indent="0" algn="ctr">
              <a:spcBef>
                <a:spcPts val="0"/>
              </a:spcBef>
              <a:buSzTx/>
              <a:buNone/>
              <a:defRPr sz="5400">
                <a:solidFill>
                  <a:srgbClr val="5E5E5E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indent="0" algn="ctr">
              <a:spcBef>
                <a:spcPts val="0"/>
              </a:spcBef>
              <a:buSzTx/>
              <a:buNone/>
              <a:defRPr sz="5400">
                <a:solidFill>
                  <a:srgbClr val="5E5E5E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indent="0" algn="ctr">
              <a:spcBef>
                <a:spcPts val="0"/>
              </a:spcBef>
              <a:buSzTx/>
              <a:buNone/>
              <a:defRPr sz="5400">
                <a:solidFill>
                  <a:srgbClr val="5E5E5E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/>
              <a:t>Research at TTI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(C) Dhruv Batra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4A590-6033-DE48-865B-A0558AEFCB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625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168" y="8813801"/>
            <a:ext cx="20726400" cy="2724150"/>
          </a:xfrm>
        </p:spPr>
        <p:txBody>
          <a:bodyPr anchor="t"/>
          <a:lstStyle>
            <a:lvl1pPr algn="l">
              <a:defRPr sz="8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168" y="5813427"/>
            <a:ext cx="20726400" cy="3000374"/>
          </a:xfrm>
        </p:spPr>
        <p:txBody>
          <a:bodyPr anchor="b"/>
          <a:lstStyle>
            <a:lvl1pPr marL="0" indent="0">
              <a:buNone/>
              <a:defRPr sz="4000"/>
            </a:lvl1pPr>
            <a:lvl2pPr marL="914400" indent="0">
              <a:buNone/>
              <a:defRPr sz="3600"/>
            </a:lvl2pPr>
            <a:lvl3pPr marL="1828800" indent="0">
              <a:buNone/>
              <a:defRPr sz="3200"/>
            </a:lvl3pPr>
            <a:lvl4pPr marL="2743200" indent="0">
              <a:buNone/>
              <a:defRPr sz="2800"/>
            </a:lvl4pPr>
            <a:lvl5pPr marL="3657600" indent="0">
              <a:buNone/>
              <a:defRPr sz="2800"/>
            </a:lvl5pPr>
            <a:lvl6pPr marL="4572000" indent="0">
              <a:buNone/>
              <a:defRPr sz="2800"/>
            </a:lvl6pPr>
            <a:lvl7pPr marL="5486400" indent="0">
              <a:buNone/>
              <a:defRPr sz="2800"/>
            </a:lvl7pPr>
            <a:lvl8pPr marL="6400800" indent="0">
              <a:buNone/>
              <a:defRPr sz="2800"/>
            </a:lvl8pPr>
            <a:lvl9pPr marL="7315200" indent="0">
              <a:buNone/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D4A4B-0330-AF4E-991D-7D58C0870B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9333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57200"/>
            <a:ext cx="20726400" cy="13716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8800" y="1828800"/>
            <a:ext cx="10160000" cy="10972800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5200" y="1828800"/>
            <a:ext cx="10160000" cy="10972800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89279-66D6-F54A-8DF6-8569F0E44D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1712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6"/>
            <a:ext cx="10773835" cy="12795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49"/>
            <a:ext cx="10773835" cy="8299450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6735" y="3070226"/>
            <a:ext cx="10778067" cy="12795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6735" y="4349749"/>
            <a:ext cx="10778067" cy="8299450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DD396-FCC9-5D4C-A19A-0D227FF654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5775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D718F-682B-7343-BB3C-8AD7033243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1009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550E6-1DFF-B84C-BFE3-E4371400DA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5976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1" y="546100"/>
            <a:ext cx="8022168" cy="2324100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3467" y="546100"/>
            <a:ext cx="13631333" cy="1210310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1" y="2870200"/>
            <a:ext cx="8022168" cy="9779000"/>
          </a:xfrm>
        </p:spPr>
        <p:txBody>
          <a:bodyPr/>
          <a:lstStyle>
            <a:lvl1pPr marL="0" indent="0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1E281-1F8F-6944-BFC1-D0DAE21D9B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9683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435" y="9601200"/>
            <a:ext cx="14630400" cy="1133476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435" y="1225550"/>
            <a:ext cx="14630400" cy="822960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435" y="10734676"/>
            <a:ext cx="14630400" cy="1609724"/>
          </a:xfrm>
        </p:spPr>
        <p:txBody>
          <a:bodyPr/>
          <a:lstStyle>
            <a:lvl1pPr marL="0" indent="0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CFAE8-AF25-AC44-B97D-AB359B592C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4022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AFEEC-C182-2D4A-848B-6A0ED98C1F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2342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373600" y="152400"/>
            <a:ext cx="5181600" cy="12039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28800" y="152400"/>
            <a:ext cx="15138400" cy="12039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168A2-5B33-FA46-93E8-3B51497323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935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3125968" y="673100"/>
            <a:ext cx="18135601" cy="8737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>
            <a:lvl1pPr>
              <a:defRPr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>
                <a:solidFill>
                  <a:srgbClr val="5E5E5E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indent="0" algn="ctr">
              <a:spcBef>
                <a:spcPts val="0"/>
              </a:spcBef>
              <a:buSzTx/>
              <a:buNone/>
              <a:defRPr sz="5400">
                <a:solidFill>
                  <a:srgbClr val="5E5E5E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indent="0" algn="ctr">
              <a:spcBef>
                <a:spcPts val="0"/>
              </a:spcBef>
              <a:buSzTx/>
              <a:buNone/>
              <a:defRPr sz="5400">
                <a:solidFill>
                  <a:srgbClr val="5E5E5E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indent="0" algn="ctr">
              <a:spcBef>
                <a:spcPts val="0"/>
              </a:spcBef>
              <a:buSzTx/>
              <a:buNone/>
              <a:defRPr sz="5400">
                <a:solidFill>
                  <a:srgbClr val="5E5E5E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indent="0" algn="ctr">
              <a:spcBef>
                <a:spcPts val="0"/>
              </a:spcBef>
              <a:buSzTx/>
              <a:buNone/>
              <a:defRPr sz="5400">
                <a:solidFill>
                  <a:srgbClr val="5E5E5E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resentation Title">
    <p:bg>
      <p:bgPr>
        <a:solidFill>
          <a:srgbClr val="E8EA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AI_BKGD_Ligh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45" name="Shape 45"/>
          <p:cNvSpPr>
            <a:spLocks noGrp="1"/>
          </p:cNvSpPr>
          <p:nvPr>
            <p:ph type="title"/>
          </p:nvPr>
        </p:nvSpPr>
        <p:spPr>
          <a:xfrm>
            <a:off x="1499539" y="3311300"/>
            <a:ext cx="20897851" cy="4629152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4591B3"/>
                </a:solidFill>
                <a:latin typeface="+mj-lt"/>
                <a:ea typeface="+mj-ea"/>
                <a:cs typeface="+mj-cs"/>
                <a:sym typeface="FreightSansLFPro Medium"/>
              </a:defRPr>
            </a:lvl1pPr>
          </a:lstStyle>
          <a:p>
            <a:r>
              <a:t>Title Text</a:t>
            </a:r>
          </a:p>
        </p:txBody>
      </p:sp>
      <p:sp>
        <p:nvSpPr>
          <p:cNvPr id="46" name="Shape 46"/>
          <p:cNvSpPr>
            <a:spLocks noGrp="1"/>
          </p:cNvSpPr>
          <p:nvPr>
            <p:ph type="body" sz="half" idx="1"/>
          </p:nvPr>
        </p:nvSpPr>
        <p:spPr>
          <a:xfrm>
            <a:off x="1499539" y="8343553"/>
            <a:ext cx="20897851" cy="3866054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20000"/>
              </a:lnSpc>
              <a:defRPr sz="4500">
                <a:solidFill>
                  <a:srgbClr val="6A717D"/>
                </a:solidFill>
                <a:latin typeface="FreightSansLFPro Semibold"/>
                <a:ea typeface="FreightSansLFPro Semibold"/>
                <a:cs typeface="FreightSansLFPro Semibold"/>
                <a:sym typeface="FreightSansLFPro Semibold"/>
              </a:defRPr>
            </a:lvl1pPr>
            <a:lvl2pPr algn="l">
              <a:lnSpc>
                <a:spcPct val="120000"/>
              </a:lnSpc>
              <a:defRPr>
                <a:solidFill>
                  <a:srgbClr val="6A717D"/>
                </a:solidFill>
                <a:latin typeface="FreightSansLFPro"/>
                <a:ea typeface="FreightSansLFPro"/>
                <a:cs typeface="FreightSansLFPro"/>
                <a:sym typeface="FreightSansLFPro"/>
              </a:defRPr>
            </a:lvl2pPr>
            <a:lvl3pPr algn="l">
              <a:lnSpc>
                <a:spcPct val="120000"/>
              </a:lnSpc>
              <a:defRPr>
                <a:solidFill>
                  <a:srgbClr val="6A717D"/>
                </a:solidFill>
                <a:latin typeface="FreightSansLFPro"/>
                <a:ea typeface="FreightSansLFPro"/>
                <a:cs typeface="FreightSansLFPro"/>
                <a:sym typeface="FreightSansLFPro"/>
              </a:defRPr>
            </a:lvl3pPr>
            <a:lvl4pPr algn="l">
              <a:lnSpc>
                <a:spcPct val="120000"/>
              </a:lnSpc>
              <a:defRPr>
                <a:solidFill>
                  <a:srgbClr val="6A717D"/>
                </a:solidFill>
                <a:latin typeface="FreightSansLFPro"/>
                <a:ea typeface="FreightSansLFPro"/>
                <a:cs typeface="FreightSansLFPro"/>
                <a:sym typeface="FreightSansLFPro"/>
              </a:defRPr>
            </a:lvl4pPr>
            <a:lvl5pPr algn="l">
              <a:lnSpc>
                <a:spcPct val="120000"/>
              </a:lnSpc>
              <a:defRPr>
                <a:solidFill>
                  <a:srgbClr val="6A717D"/>
                </a:solidFill>
                <a:latin typeface="FreightSansLFPro"/>
                <a:ea typeface="FreightSansLFPro"/>
                <a:cs typeface="FreightSansLFPro"/>
                <a:sym typeface="FreightSansLFPro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7" name="Shape 4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1655949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13165980" y="952500"/>
            <a:ext cx="9525001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>
                <a:solidFill>
                  <a:srgbClr val="5E5E5E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indent="0" algn="ctr">
              <a:spcBef>
                <a:spcPts val="0"/>
              </a:spcBef>
              <a:buSzTx/>
              <a:buNone/>
              <a:defRPr sz="5400">
                <a:solidFill>
                  <a:srgbClr val="5E5E5E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indent="0" algn="ctr">
              <a:spcBef>
                <a:spcPts val="0"/>
              </a:spcBef>
              <a:buSzTx/>
              <a:buNone/>
              <a:defRPr sz="5400">
                <a:solidFill>
                  <a:srgbClr val="5E5E5E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indent="0" algn="ctr">
              <a:spcBef>
                <a:spcPts val="0"/>
              </a:spcBef>
              <a:buSzTx/>
              <a:buNone/>
              <a:defRPr sz="5400">
                <a:solidFill>
                  <a:srgbClr val="5E5E5E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indent="0" algn="ctr">
              <a:spcBef>
                <a:spcPts val="0"/>
              </a:spcBef>
              <a:buSzTx/>
              <a:buNone/>
              <a:defRPr sz="5400">
                <a:solidFill>
                  <a:srgbClr val="5E5E5E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13169900" y="3149600"/>
            <a:ext cx="95250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>
                <a:solidFill>
                  <a:srgbClr val="5E5E5E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1117600" indent="-558800">
              <a:spcBef>
                <a:spcPts val="4500"/>
              </a:spcBef>
              <a:defRPr sz="3800">
                <a:solidFill>
                  <a:srgbClr val="5E5E5E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676400" indent="-558800">
              <a:spcBef>
                <a:spcPts val="4500"/>
              </a:spcBef>
              <a:defRPr sz="3800">
                <a:solidFill>
                  <a:srgbClr val="5E5E5E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2235200" indent="-558800">
              <a:spcBef>
                <a:spcPts val="4500"/>
              </a:spcBef>
              <a:defRPr sz="3800">
                <a:solidFill>
                  <a:srgbClr val="5E5E5E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794000" indent="-558800">
              <a:spcBef>
                <a:spcPts val="4500"/>
              </a:spcBef>
              <a:defRPr sz="3800">
                <a:solidFill>
                  <a:srgbClr val="5E5E5E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15760700" y="70485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15760700" y="11303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idx="15"/>
          </p:nvPr>
        </p:nvSpPr>
        <p:spPr>
          <a:xfrm>
            <a:off x="1206500" y="1130300"/>
            <a:ext cx="141732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8800" y="4572000"/>
            <a:ext cx="20726400" cy="2286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(C) Dhruv Batra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6FF14-906B-8C43-8206-00F0F407B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538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solidFill>
                  <a:srgbClr val="92929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5" r:id="rId4"/>
    <p:sldLayoutId id="2147483656" r:id="rId5"/>
    <p:sldLayoutId id="2147483657" r:id="rId6"/>
    <p:sldLayoutId id="2147483658" r:id="rId7"/>
    <p:sldLayoutId id="2147483659" r:id="rId8"/>
  </p:sldLayoutIdLst>
  <p:transition spd="med"/>
  <p:txStyles>
    <p:title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5E5E5E"/>
          </a:solidFill>
          <a:uFillTx/>
          <a:latin typeface="Roboto"/>
          <a:ea typeface="Roboto"/>
          <a:cs typeface="Roboto"/>
          <a:sym typeface="Roboto"/>
        </a:defRPr>
      </a:lvl1pPr>
      <a:lvl2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5E5E5E"/>
          </a:solidFill>
          <a:uFillTx/>
          <a:latin typeface="Roboto"/>
          <a:ea typeface="Roboto"/>
          <a:cs typeface="Roboto"/>
          <a:sym typeface="Roboto"/>
        </a:defRPr>
      </a:lvl2pPr>
      <a:lvl3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5E5E5E"/>
          </a:solidFill>
          <a:uFillTx/>
          <a:latin typeface="Roboto"/>
          <a:ea typeface="Roboto"/>
          <a:cs typeface="Roboto"/>
          <a:sym typeface="Roboto"/>
        </a:defRPr>
      </a:lvl3pPr>
      <a:lvl4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5E5E5E"/>
          </a:solidFill>
          <a:uFillTx/>
          <a:latin typeface="Roboto"/>
          <a:ea typeface="Roboto"/>
          <a:cs typeface="Roboto"/>
          <a:sym typeface="Roboto"/>
        </a:defRPr>
      </a:lvl4pPr>
      <a:lvl5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5E5E5E"/>
          </a:solidFill>
          <a:uFillTx/>
          <a:latin typeface="Roboto"/>
          <a:ea typeface="Roboto"/>
          <a:cs typeface="Roboto"/>
          <a:sym typeface="Roboto"/>
        </a:defRPr>
      </a:lvl5pPr>
      <a:lvl6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5E5E5E"/>
          </a:solidFill>
          <a:uFillTx/>
          <a:latin typeface="Roboto"/>
          <a:ea typeface="Roboto"/>
          <a:cs typeface="Roboto"/>
          <a:sym typeface="Roboto"/>
        </a:defRPr>
      </a:lvl6pPr>
      <a:lvl7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5E5E5E"/>
          </a:solidFill>
          <a:uFillTx/>
          <a:latin typeface="Roboto"/>
          <a:ea typeface="Roboto"/>
          <a:cs typeface="Roboto"/>
          <a:sym typeface="Roboto"/>
        </a:defRPr>
      </a:lvl7pPr>
      <a:lvl8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5E5E5E"/>
          </a:solidFill>
          <a:uFillTx/>
          <a:latin typeface="Roboto"/>
          <a:ea typeface="Roboto"/>
          <a:cs typeface="Roboto"/>
          <a:sym typeface="Roboto"/>
        </a:defRPr>
      </a:lvl8pPr>
      <a:lvl9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5E5E5E"/>
          </a:solidFill>
          <a:uFillTx/>
          <a:latin typeface="Roboto"/>
          <a:ea typeface="Roboto"/>
          <a:cs typeface="Roboto"/>
          <a:sym typeface="Roboto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28800" y="457200"/>
            <a:ext cx="20726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8800" y="2286000"/>
            <a:ext cx="20726400" cy="1051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582400" y="12801600"/>
            <a:ext cx="5080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2800"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6400" y="12801600"/>
            <a:ext cx="7721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marR="0" indent="0" algn="l" defTabSz="1828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8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(C) Dhruv Batra 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8897600" y="12801600"/>
            <a:ext cx="5080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28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2651A289-BEF2-FC49-AB93-B19BD27FB58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4800">
              <a:latin typeface="" pitchFamily="64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92149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5pPr>
      <a:lvl6pPr marL="914400" algn="ctr" rtl="0" fontAlgn="base">
        <a:spcBef>
          <a:spcPct val="0"/>
        </a:spcBef>
        <a:spcAft>
          <a:spcPct val="0"/>
        </a:spcAft>
        <a:defRPr sz="8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6pPr>
      <a:lvl7pPr marL="1828800" algn="ctr" rtl="0" fontAlgn="base">
        <a:spcBef>
          <a:spcPct val="0"/>
        </a:spcBef>
        <a:spcAft>
          <a:spcPct val="0"/>
        </a:spcAft>
        <a:defRPr sz="8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7pPr>
      <a:lvl8pPr marL="2743200" algn="ctr" rtl="0" fontAlgn="base">
        <a:spcBef>
          <a:spcPct val="0"/>
        </a:spcBef>
        <a:spcAft>
          <a:spcPct val="0"/>
        </a:spcAft>
        <a:defRPr sz="8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8pPr>
      <a:lvl9pPr marL="3657600" algn="ctr" rtl="0" fontAlgn="base">
        <a:spcBef>
          <a:spcPct val="0"/>
        </a:spcBef>
        <a:spcAft>
          <a:spcPct val="0"/>
        </a:spcAft>
        <a:defRPr sz="8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9pPr>
    </p:titleStyle>
    <p:bodyStyle>
      <a:lvl1pPr marL="685800" indent="-685800" algn="l" rtl="0" eaLnBrk="0" fontAlgn="base" hangingPunct="0">
        <a:spcBef>
          <a:spcPct val="20000"/>
        </a:spcBef>
        <a:spcAft>
          <a:spcPct val="0"/>
        </a:spcAft>
        <a:buChar char="•"/>
        <a:defRPr sz="4800">
          <a:solidFill>
            <a:schemeClr val="tx1"/>
          </a:solidFill>
          <a:latin typeface="+mn-lt"/>
          <a:ea typeface="+mn-ea"/>
          <a:cs typeface="+mn-cs"/>
        </a:defRPr>
      </a:lvl1pPr>
      <a:lvl2pPr marL="1485900" indent="-571500" algn="l" rtl="0" eaLnBrk="0" fontAlgn="base" hangingPunct="0">
        <a:spcBef>
          <a:spcPct val="20000"/>
        </a:spcBef>
        <a:spcAft>
          <a:spcPct val="0"/>
        </a:spcAft>
        <a:buChar char="–"/>
        <a:defRPr sz="40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Line"/>
          <p:cNvSpPr/>
          <p:nvPr/>
        </p:nvSpPr>
        <p:spPr>
          <a:xfrm>
            <a:off x="21938164" y="6909290"/>
            <a:ext cx="1537348" cy="1"/>
          </a:xfrm>
          <a:prstGeom prst="line">
            <a:avLst/>
          </a:prstGeom>
          <a:ln w="50800">
            <a:solidFill>
              <a:srgbClr val="53585F"/>
            </a:solidFill>
            <a:miter lim="400000"/>
          </a:ln>
        </p:spPr>
        <p:txBody>
          <a:bodyPr lIns="71437" tIns="71437" rIns="71437" bIns="71437" anchor="ctr"/>
          <a:lstStyle/>
          <a:p>
            <a:pPr marL="0" marR="0" lvl="0" indent="0" algn="ctr" defTabSz="82153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129" name="Embodied Question Answering"/>
          <p:cNvSpPr txBox="1"/>
          <p:nvPr/>
        </p:nvSpPr>
        <p:spPr>
          <a:xfrm>
            <a:off x="2938734" y="5815212"/>
            <a:ext cx="18506532" cy="2183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>
            <a:noAutofit/>
          </a:bodyPr>
          <a:lstStyle>
            <a:lvl1pPr defTabSz="772239">
              <a:defRPr sz="10528" b="0">
                <a:solidFill>
                  <a:srgbClr val="53585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marL="0" marR="0" lvl="0" indent="0" algn="ctr" defTabSz="77223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0" cap="none" spc="0" normalizeH="0" baseline="0" noProof="0" dirty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Helvetica"/>
                <a:sym typeface="Helvetica"/>
              </a:rPr>
              <a:t>Habitat: A Platform for Embodied AI Research</a:t>
            </a:r>
          </a:p>
        </p:txBody>
      </p:sp>
      <p:sp>
        <p:nvSpPr>
          <p:cNvPr id="130" name="Line"/>
          <p:cNvSpPr/>
          <p:nvPr/>
        </p:nvSpPr>
        <p:spPr>
          <a:xfrm>
            <a:off x="908488" y="6909290"/>
            <a:ext cx="1537348" cy="1"/>
          </a:xfrm>
          <a:prstGeom prst="line">
            <a:avLst/>
          </a:prstGeom>
          <a:ln w="50800">
            <a:solidFill>
              <a:srgbClr val="53585F"/>
            </a:solidFill>
            <a:miter lim="400000"/>
          </a:ln>
        </p:spPr>
        <p:txBody>
          <a:bodyPr lIns="71437" tIns="71437" rIns="71437" bIns="71437" anchor="ctr"/>
          <a:lstStyle/>
          <a:p>
            <a:pPr marL="0" marR="0" lvl="0" indent="0" algn="ctr" defTabSz="82153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143" name="Devi Parikh"/>
          <p:cNvSpPr txBox="1"/>
          <p:nvPr/>
        </p:nvSpPr>
        <p:spPr>
          <a:xfrm rot="1908">
            <a:off x="6879295" y="8333177"/>
            <a:ext cx="10624457" cy="37369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pPr marL="0" marR="0" lvl="2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>
                <a:solidFill>
                  <a:srgbClr val="5E5E5E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endParaRPr kumimoji="0" lang="en-US" sz="6600" b="0" i="0" u="none" strike="noStrike" kern="0" cap="none" spc="0" normalizeH="0" baseline="0" noProof="0" dirty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2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>
                <a:solidFill>
                  <a:srgbClr val="5E5E5E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rPr kumimoji="0" lang="en-US" sz="7200" b="0" i="0" u="none" strike="noStrike" kern="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Roboto Light"/>
                <a:ea typeface="Roboto Light"/>
                <a:cs typeface="Roboto Light"/>
                <a:sym typeface="Roboto Light"/>
              </a:rPr>
              <a:t>Dhruv Batra</a:t>
            </a:r>
          </a:p>
        </p:txBody>
      </p:sp>
      <p:pic>
        <p:nvPicPr>
          <p:cNvPr id="8" name="Picture 7" descr="mage result for Georgia Tech">
            <a:extLst>
              <a:ext uri="{FF2B5EF4-FFF2-40B4-BE49-F238E27FC236}">
                <a16:creationId xmlns:a16="http://schemas.microsoft.com/office/drawing/2014/main" id="{CA110A9B-C9D8-8644-83C2-A528DB8AE4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77" b="12307"/>
          <a:stretch/>
        </p:blipFill>
        <p:spPr bwMode="auto">
          <a:xfrm>
            <a:off x="3578814" y="11701033"/>
            <a:ext cx="4460197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144DE937-A202-594E-BE77-D50B2B892403}"/>
              </a:ext>
            </a:extLst>
          </p:cNvPr>
          <p:cNvGrpSpPr>
            <a:grpSpLocks noChangeAspect="1"/>
          </p:cNvGrpSpPr>
          <p:nvPr/>
        </p:nvGrpSpPr>
        <p:grpSpPr>
          <a:xfrm>
            <a:off x="10947029" y="11701033"/>
            <a:ext cx="9766896" cy="1828800"/>
            <a:chOff x="9395978" y="6628677"/>
            <a:chExt cx="3149824" cy="587587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1DE7948-2D75-0B47-8F47-56C985C2C6B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743692" y="6628677"/>
              <a:ext cx="454395" cy="285342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086C490-4A46-6F4C-B1DC-01F9D280978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395978" y="7020576"/>
              <a:ext cx="3149824" cy="195688"/>
            </a:xfrm>
            <a:prstGeom prst="rect">
              <a:avLst/>
            </a:prstGeom>
          </p:spPr>
        </p:pic>
      </p:grpSp>
      <p:pic>
        <p:nvPicPr>
          <p:cNvPr id="12" name="mbot_anim.mp4" descr="mbot_anim.mp4">
            <a:extLst>
              <a:ext uri="{FF2B5EF4-FFF2-40B4-BE49-F238E27FC236}">
                <a16:creationId xmlns:a16="http://schemas.microsoft.com/office/drawing/2014/main" id="{37F50691-666C-954E-8939-B99D4B292E3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7069734" y="975009"/>
            <a:ext cx="3735452" cy="3200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Picture 2" descr="https://github.com/facebookresearch/habitat-api/raw/master/docs/img/habitat_logo_with_text_horizontal_blue.png">
            <a:extLst>
              <a:ext uri="{FF2B5EF4-FFF2-40B4-BE49-F238E27FC236}">
                <a16:creationId xmlns:a16="http://schemas.microsoft.com/office/drawing/2014/main" id="{E330BE84-8F83-EC45-B911-AC7C111E7C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814" y="975009"/>
            <a:ext cx="958996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3985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1666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024B18F9-C40E-744C-BB22-D57444D9728F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78E0DED-6AEE-FF4A-9306-AB67301E6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Only PDF available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BACE4B-7FC4-6840-BD19-F2F38F8769B1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51577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lank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</TotalTime>
  <Words>13</Words>
  <Application>Microsoft Macintosh PowerPoint</Application>
  <PresentationFormat>Custom</PresentationFormat>
  <Paragraphs>4</Paragraphs>
  <Slides>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14" baseType="lpstr">
      <vt:lpstr>Arial</vt:lpstr>
      <vt:lpstr>FreightSansLFPro</vt:lpstr>
      <vt:lpstr>FreightSansLFPro Semibold</vt:lpstr>
      <vt:lpstr>Helvetica</vt:lpstr>
      <vt:lpstr>Helvetica Light</vt:lpstr>
      <vt:lpstr>Helvetica Neue</vt:lpstr>
      <vt:lpstr>Helvetica Neue Light</vt:lpstr>
      <vt:lpstr>Helvetica Neue Medium</vt:lpstr>
      <vt:lpstr>Roboto</vt:lpstr>
      <vt:lpstr>Roboto Light</vt:lpstr>
      <vt:lpstr>White</vt:lpstr>
      <vt:lpstr>Blank Presentation</vt:lpstr>
      <vt:lpstr>PowerPoint Presentation</vt:lpstr>
      <vt:lpstr>Only PDF available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Dhruv Batra</dc:creator>
  <cp:lastModifiedBy>Frank Dellaert</cp:lastModifiedBy>
  <cp:revision>122</cp:revision>
  <dcterms:created xsi:type="dcterms:W3CDTF">2019-02-07T05:20:53Z</dcterms:created>
  <dcterms:modified xsi:type="dcterms:W3CDTF">2019-12-06T19:38:50Z</dcterms:modified>
</cp:coreProperties>
</file>